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8"/>
  </p:notesMasterIdLst>
  <p:sldIdLst>
    <p:sldId id="256" r:id="rId2"/>
    <p:sldId id="266" r:id="rId3"/>
    <p:sldId id="257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C2D8F6-B323-AC50-46F3-72A8804FFD22}" name="帝京大学" initials="t" userId="帝京大学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79A24A-667D-4DCE-9D1B-87437A86AB3F}" v="68" dt="2024-09-17T10:28:34.0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金澤　慧" userId="d4ab355c-a6f3-4a5d-acdc-e7b88d5245c8" providerId="ADAL" clId="{5C79A24A-667D-4DCE-9D1B-87437A86AB3F}"/>
    <pc:docChg chg="undo custSel addSld delSld modSld modMainMaster">
      <pc:chgData name="金澤　慧" userId="d4ab355c-a6f3-4a5d-acdc-e7b88d5245c8" providerId="ADAL" clId="{5C79A24A-667D-4DCE-9D1B-87437A86AB3F}" dt="2024-09-17T10:28:29.794" v="2025" actId="478"/>
      <pc:docMkLst>
        <pc:docMk/>
      </pc:docMkLst>
      <pc:sldChg chg="addSp delSp modSp new mod setBg">
        <pc:chgData name="金澤　慧" userId="d4ab355c-a6f3-4a5d-acdc-e7b88d5245c8" providerId="ADAL" clId="{5C79A24A-667D-4DCE-9D1B-87437A86AB3F}" dt="2024-09-06T11:49:39.974" v="1332" actId="20577"/>
        <pc:sldMkLst>
          <pc:docMk/>
          <pc:sldMk cId="963619253" sldId="256"/>
        </pc:sldMkLst>
        <pc:spChg chg="del mod">
          <ac:chgData name="金澤　慧" userId="d4ab355c-a6f3-4a5d-acdc-e7b88d5245c8" providerId="ADAL" clId="{5C79A24A-667D-4DCE-9D1B-87437A86AB3F}" dt="2024-09-06T00:56:43.246" v="2" actId="478"/>
          <ac:spMkLst>
            <pc:docMk/>
            <pc:sldMk cId="963619253" sldId="256"/>
            <ac:spMk id="2" creationId="{099DD009-4BE4-C912-976C-600D9F58FDEF}"/>
          </ac:spMkLst>
        </pc:spChg>
        <pc:spChg chg="del mod">
          <ac:chgData name="金澤　慧" userId="d4ab355c-a6f3-4a5d-acdc-e7b88d5245c8" providerId="ADAL" clId="{5C79A24A-667D-4DCE-9D1B-87437A86AB3F}" dt="2024-09-06T00:56:43.246" v="2" actId="478"/>
          <ac:spMkLst>
            <pc:docMk/>
            <pc:sldMk cId="963619253" sldId="256"/>
            <ac:spMk id="3" creationId="{9263FA5D-B985-F0CA-7E9A-3991464D5A90}"/>
          </ac:spMkLst>
        </pc:spChg>
        <pc:spChg chg="add mod">
          <ac:chgData name="金澤　慧" userId="d4ab355c-a6f3-4a5d-acdc-e7b88d5245c8" providerId="ADAL" clId="{5C79A24A-667D-4DCE-9D1B-87437A86AB3F}" dt="2024-09-06T11:49:39.974" v="1332" actId="20577"/>
          <ac:spMkLst>
            <pc:docMk/>
            <pc:sldMk cId="963619253" sldId="256"/>
            <ac:spMk id="4" creationId="{55BBE9FF-38B0-AC7C-BA6E-2E316D003CF1}"/>
          </ac:spMkLst>
        </pc:spChg>
        <pc:spChg chg="add mod">
          <ac:chgData name="金澤　慧" userId="d4ab355c-a6f3-4a5d-acdc-e7b88d5245c8" providerId="ADAL" clId="{5C79A24A-667D-4DCE-9D1B-87437A86AB3F}" dt="2024-09-06T11:38:22.292" v="636" actId="14100"/>
          <ac:spMkLst>
            <pc:docMk/>
            <pc:sldMk cId="963619253" sldId="256"/>
            <ac:spMk id="5" creationId="{BE5F86C4-7E91-8DBE-18BC-9004E200FBB6}"/>
          </ac:spMkLst>
        </pc:spChg>
        <pc:spChg chg="add del mod">
          <ac:chgData name="金澤　慧" userId="d4ab355c-a6f3-4a5d-acdc-e7b88d5245c8" providerId="ADAL" clId="{5C79A24A-667D-4DCE-9D1B-87437A86AB3F}" dt="2024-09-06T11:20:54.829" v="287" actId="478"/>
          <ac:spMkLst>
            <pc:docMk/>
            <pc:sldMk cId="963619253" sldId="256"/>
            <ac:spMk id="6" creationId="{5C209F40-94A9-80D6-147F-30BB9E36E266}"/>
          </ac:spMkLst>
        </pc:spChg>
        <pc:spChg chg="add del">
          <ac:chgData name="金澤　慧" userId="d4ab355c-a6f3-4a5d-acdc-e7b88d5245c8" providerId="ADAL" clId="{5C79A24A-667D-4DCE-9D1B-87437A86AB3F}" dt="2024-09-06T11:26:40.015" v="539" actId="11529"/>
          <ac:spMkLst>
            <pc:docMk/>
            <pc:sldMk cId="963619253" sldId="256"/>
            <ac:spMk id="7" creationId="{E3E7A252-C17B-917B-EED9-CA289C962B1A}"/>
          </ac:spMkLst>
        </pc:spChg>
        <pc:spChg chg="add mod">
          <ac:chgData name="金澤　慧" userId="d4ab355c-a6f3-4a5d-acdc-e7b88d5245c8" providerId="ADAL" clId="{5C79A24A-667D-4DCE-9D1B-87437A86AB3F}" dt="2024-09-06T11:29:03.104" v="553" actId="14100"/>
          <ac:spMkLst>
            <pc:docMk/>
            <pc:sldMk cId="963619253" sldId="256"/>
            <ac:spMk id="8" creationId="{DF3B0A78-4A5F-6666-E344-E40A59902594}"/>
          </ac:spMkLst>
        </pc:spChg>
        <pc:picChg chg="add del">
          <ac:chgData name="金澤　慧" userId="d4ab355c-a6f3-4a5d-acdc-e7b88d5245c8" providerId="ADAL" clId="{5C79A24A-667D-4DCE-9D1B-87437A86AB3F}" dt="2024-09-06T11:33:24.544" v="571" actId="478"/>
          <ac:picMkLst>
            <pc:docMk/>
            <pc:sldMk cId="963619253" sldId="256"/>
            <ac:picMk id="10" creationId="{335E9A40-3C1F-84B5-8ACE-C857CC517571}"/>
          </ac:picMkLst>
        </pc:picChg>
        <pc:picChg chg="add del mod">
          <ac:chgData name="金澤　慧" userId="d4ab355c-a6f3-4a5d-acdc-e7b88d5245c8" providerId="ADAL" clId="{5C79A24A-667D-4DCE-9D1B-87437A86AB3F}" dt="2024-09-06T06:03:35.591" v="126" actId="478"/>
          <ac:picMkLst>
            <pc:docMk/>
            <pc:sldMk cId="963619253" sldId="256"/>
            <ac:picMk id="1026" creationId="{376A5AB8-F1EE-1684-571C-75D85EDE97C8}"/>
          </ac:picMkLst>
        </pc:picChg>
        <pc:picChg chg="add mod">
          <ac:chgData name="金澤　慧" userId="d4ab355c-a6f3-4a5d-acdc-e7b88d5245c8" providerId="ADAL" clId="{5C79A24A-667D-4DCE-9D1B-87437A86AB3F}" dt="2024-09-06T11:37:11.228" v="615" actId="207"/>
          <ac:picMkLst>
            <pc:docMk/>
            <pc:sldMk cId="963619253" sldId="256"/>
            <ac:picMk id="1028" creationId="{26D08644-1E05-AD37-B3C0-0E0A6595E32E}"/>
          </ac:picMkLst>
        </pc:picChg>
      </pc:sldChg>
      <pc:sldChg chg="add del">
        <pc:chgData name="金澤　慧" userId="d4ab355c-a6f3-4a5d-acdc-e7b88d5245c8" providerId="ADAL" clId="{5C79A24A-667D-4DCE-9D1B-87437A86AB3F}" dt="2024-09-06T11:32:46.862" v="568" actId="2696"/>
        <pc:sldMkLst>
          <pc:docMk/>
          <pc:sldMk cId="2447817357" sldId="257"/>
        </pc:sldMkLst>
      </pc:sldChg>
      <pc:sldChg chg="addSp delSp modSp add mod setBg">
        <pc:chgData name="金澤　慧" userId="d4ab355c-a6f3-4a5d-acdc-e7b88d5245c8" providerId="ADAL" clId="{5C79A24A-667D-4DCE-9D1B-87437A86AB3F}" dt="2024-09-17T10:28:29.794" v="2025" actId="478"/>
        <pc:sldMkLst>
          <pc:docMk/>
          <pc:sldMk cId="3933042808" sldId="257"/>
        </pc:sldMkLst>
        <pc:spChg chg="add mod">
          <ac:chgData name="金澤　慧" userId="d4ab355c-a6f3-4a5d-acdc-e7b88d5245c8" providerId="ADAL" clId="{5C79A24A-667D-4DCE-9D1B-87437A86AB3F}" dt="2024-09-06T11:44:31.612" v="1152" actId="20577"/>
          <ac:spMkLst>
            <pc:docMk/>
            <pc:sldMk cId="3933042808" sldId="257"/>
            <ac:spMk id="3" creationId="{E14F3FD8-A615-74E7-D195-52DD50607BFB}"/>
          </ac:spMkLst>
        </pc:spChg>
        <pc:spChg chg="del mod">
          <ac:chgData name="金澤　慧" userId="d4ab355c-a6f3-4a5d-acdc-e7b88d5245c8" providerId="ADAL" clId="{5C79A24A-667D-4DCE-9D1B-87437A86AB3F}" dt="2024-09-17T10:28:29.794" v="2025" actId="478"/>
          <ac:spMkLst>
            <pc:docMk/>
            <pc:sldMk cId="3933042808" sldId="257"/>
            <ac:spMk id="4" creationId="{08A25EE4-54F7-5C89-DDE3-9D615DA0BB94}"/>
          </ac:spMkLst>
        </pc:spChg>
        <pc:spChg chg="del">
          <ac:chgData name="金澤　慧" userId="d4ab355c-a6f3-4a5d-acdc-e7b88d5245c8" providerId="ADAL" clId="{5C79A24A-667D-4DCE-9D1B-87437A86AB3F}" dt="2024-09-06T11:40:25.603" v="690" actId="478"/>
          <ac:spMkLst>
            <pc:docMk/>
            <pc:sldMk cId="3933042808" sldId="257"/>
            <ac:spMk id="4" creationId="{55BBE9FF-38B0-AC7C-BA6E-2E316D003CF1}"/>
          </ac:spMkLst>
        </pc:spChg>
        <pc:spChg chg="mod">
          <ac:chgData name="金澤　慧" userId="d4ab355c-a6f3-4a5d-acdc-e7b88d5245c8" providerId="ADAL" clId="{5C79A24A-667D-4DCE-9D1B-87437A86AB3F}" dt="2024-09-06T11:48:03.193" v="1299" actId="14100"/>
          <ac:spMkLst>
            <pc:docMk/>
            <pc:sldMk cId="3933042808" sldId="257"/>
            <ac:spMk id="5" creationId="{BE5F86C4-7E91-8DBE-18BC-9004E200FBB6}"/>
          </ac:spMkLst>
        </pc:spChg>
        <pc:spChg chg="add del mod">
          <ac:chgData name="金澤　慧" userId="d4ab355c-a6f3-4a5d-acdc-e7b88d5245c8" providerId="ADAL" clId="{5C79A24A-667D-4DCE-9D1B-87437A86AB3F}" dt="2024-09-06T11:41:29.021" v="703" actId="478"/>
          <ac:spMkLst>
            <pc:docMk/>
            <pc:sldMk cId="3933042808" sldId="257"/>
            <ac:spMk id="6" creationId="{DC4B13B5-9D81-DC50-9EE1-E2866CB6F7BC}"/>
          </ac:spMkLst>
        </pc:spChg>
        <pc:spChg chg="add del mod">
          <ac:chgData name="金澤　慧" userId="d4ab355c-a6f3-4a5d-acdc-e7b88d5245c8" providerId="ADAL" clId="{5C79A24A-667D-4DCE-9D1B-87437A86AB3F}" dt="2024-09-06T11:41:02.589" v="699"/>
          <ac:spMkLst>
            <pc:docMk/>
            <pc:sldMk cId="3933042808" sldId="257"/>
            <ac:spMk id="7" creationId="{34221D52-C89B-9BDA-9576-BB8989925996}"/>
          </ac:spMkLst>
        </pc:spChg>
        <pc:spChg chg="del mod">
          <ac:chgData name="金澤　慧" userId="d4ab355c-a6f3-4a5d-acdc-e7b88d5245c8" providerId="ADAL" clId="{5C79A24A-667D-4DCE-9D1B-87437A86AB3F}" dt="2024-09-06T11:39:32.580" v="665" actId="478"/>
          <ac:spMkLst>
            <pc:docMk/>
            <pc:sldMk cId="3933042808" sldId="257"/>
            <ac:spMk id="8" creationId="{DF3B0A78-4A5F-6666-E344-E40A59902594}"/>
          </ac:spMkLst>
        </pc:spChg>
        <pc:picChg chg="mod">
          <ac:chgData name="金澤　慧" userId="d4ab355c-a6f3-4a5d-acdc-e7b88d5245c8" providerId="ADAL" clId="{5C79A24A-667D-4DCE-9D1B-87437A86AB3F}" dt="2024-09-06T11:40:21.556" v="689" actId="1076"/>
          <ac:picMkLst>
            <pc:docMk/>
            <pc:sldMk cId="3933042808" sldId="257"/>
            <ac:picMk id="1028" creationId="{26D08644-1E05-AD37-B3C0-0E0A6595E32E}"/>
          </ac:picMkLst>
        </pc:picChg>
        <pc:cxnChg chg="add mod">
          <ac:chgData name="金澤　慧" userId="d4ab355c-a6f3-4a5d-acdc-e7b88d5245c8" providerId="ADAL" clId="{5C79A24A-667D-4DCE-9D1B-87437A86AB3F}" dt="2024-09-06T11:48:08.937" v="1300" actId="14100"/>
          <ac:cxnSpMkLst>
            <pc:docMk/>
            <pc:sldMk cId="3933042808" sldId="257"/>
            <ac:cxnSpMk id="2" creationId="{B226BE04-43D3-2DE1-815B-1EC4FD8B54BA}"/>
          </ac:cxnSpMkLst>
        </pc:cxnChg>
      </pc:sldChg>
      <pc:sldChg chg="add del">
        <pc:chgData name="金澤　慧" userId="d4ab355c-a6f3-4a5d-acdc-e7b88d5245c8" providerId="ADAL" clId="{5C79A24A-667D-4DCE-9D1B-87437A86AB3F}" dt="2024-09-06T11:32:50.041" v="569" actId="2696"/>
        <pc:sldMkLst>
          <pc:docMk/>
          <pc:sldMk cId="1280739113" sldId="258"/>
        </pc:sldMkLst>
      </pc:sldChg>
      <pc:sldChg chg="addSp delSp modSp add mod">
        <pc:chgData name="金澤　慧" userId="d4ab355c-a6f3-4a5d-acdc-e7b88d5245c8" providerId="ADAL" clId="{5C79A24A-667D-4DCE-9D1B-87437A86AB3F}" dt="2024-09-17T10:27:39.431" v="2024" actId="478"/>
        <pc:sldMkLst>
          <pc:docMk/>
          <pc:sldMk cId="3746456775" sldId="258"/>
        </pc:sldMkLst>
        <pc:spChg chg="mod">
          <ac:chgData name="金澤　慧" userId="d4ab355c-a6f3-4a5d-acdc-e7b88d5245c8" providerId="ADAL" clId="{5C79A24A-667D-4DCE-9D1B-87437A86AB3F}" dt="2024-09-06T11:47:25.850" v="1287" actId="20577"/>
          <ac:spMkLst>
            <pc:docMk/>
            <pc:sldMk cId="3746456775" sldId="258"/>
            <ac:spMk id="3" creationId="{E14F3FD8-A615-74E7-D195-52DD50607BFB}"/>
          </ac:spMkLst>
        </pc:spChg>
        <pc:spChg chg="add del mod">
          <ac:chgData name="金澤　慧" userId="d4ab355c-a6f3-4a5d-acdc-e7b88d5245c8" providerId="ADAL" clId="{5C79A24A-667D-4DCE-9D1B-87437A86AB3F}" dt="2024-09-17T10:27:39.431" v="2024" actId="478"/>
          <ac:spMkLst>
            <pc:docMk/>
            <pc:sldMk cId="3746456775" sldId="258"/>
            <ac:spMk id="4" creationId="{A86A4ADF-E0E6-C602-0E0C-046303B3154B}"/>
          </ac:spMkLst>
        </pc:spChg>
        <pc:spChg chg="mod">
          <ac:chgData name="金澤　慧" userId="d4ab355c-a6f3-4a5d-acdc-e7b88d5245c8" providerId="ADAL" clId="{5C79A24A-667D-4DCE-9D1B-87437A86AB3F}" dt="2024-09-06T11:47:44.329" v="1295" actId="20577"/>
          <ac:spMkLst>
            <pc:docMk/>
            <pc:sldMk cId="3746456775" sldId="258"/>
            <ac:spMk id="5" creationId="{BE5F86C4-7E91-8DBE-18BC-9004E200FBB6}"/>
          </ac:spMkLst>
        </pc:spChg>
        <pc:cxnChg chg="mod">
          <ac:chgData name="金澤　慧" userId="d4ab355c-a6f3-4a5d-acdc-e7b88d5245c8" providerId="ADAL" clId="{5C79A24A-667D-4DCE-9D1B-87437A86AB3F}" dt="2024-09-06T11:48:15.079" v="1301" actId="14100"/>
          <ac:cxnSpMkLst>
            <pc:docMk/>
            <pc:sldMk cId="3746456775" sldId="258"/>
            <ac:cxnSpMk id="2" creationId="{B226BE04-43D3-2DE1-815B-1EC4FD8B54BA}"/>
          </ac:cxnSpMkLst>
        </pc:cxnChg>
      </pc:sldChg>
      <pc:sldChg chg="modSp add mod">
        <pc:chgData name="金澤　慧" userId="d4ab355c-a6f3-4a5d-acdc-e7b88d5245c8" providerId="ADAL" clId="{5C79A24A-667D-4DCE-9D1B-87437A86AB3F}" dt="2024-09-06T11:56:27.004" v="2015" actId="20577"/>
        <pc:sldMkLst>
          <pc:docMk/>
          <pc:sldMk cId="1370161315" sldId="259"/>
        </pc:sldMkLst>
        <pc:spChg chg="mod">
          <ac:chgData name="金澤　慧" userId="d4ab355c-a6f3-4a5d-acdc-e7b88d5245c8" providerId="ADAL" clId="{5C79A24A-667D-4DCE-9D1B-87437A86AB3F}" dt="2024-09-06T11:56:27.004" v="2015" actId="20577"/>
          <ac:spMkLst>
            <pc:docMk/>
            <pc:sldMk cId="1370161315" sldId="259"/>
            <ac:spMk id="3" creationId="{E14F3FD8-A615-74E7-D195-52DD50607BFB}"/>
          </ac:spMkLst>
        </pc:spChg>
        <pc:spChg chg="mod">
          <ac:chgData name="金澤　慧" userId="d4ab355c-a6f3-4a5d-acdc-e7b88d5245c8" providerId="ADAL" clId="{5C79A24A-667D-4DCE-9D1B-87437A86AB3F}" dt="2024-09-06T11:48:35.218" v="1304" actId="20577"/>
          <ac:spMkLst>
            <pc:docMk/>
            <pc:sldMk cId="1370161315" sldId="259"/>
            <ac:spMk id="5" creationId="{BE5F86C4-7E91-8DBE-18BC-9004E200FBB6}"/>
          </ac:spMkLst>
        </pc:spChg>
        <pc:cxnChg chg="mod">
          <ac:chgData name="金澤　慧" userId="d4ab355c-a6f3-4a5d-acdc-e7b88d5245c8" providerId="ADAL" clId="{5C79A24A-667D-4DCE-9D1B-87437A86AB3F}" dt="2024-09-06T11:48:45.368" v="1306" actId="14100"/>
          <ac:cxnSpMkLst>
            <pc:docMk/>
            <pc:sldMk cId="1370161315" sldId="259"/>
            <ac:cxnSpMk id="2" creationId="{B226BE04-43D3-2DE1-815B-1EC4FD8B54BA}"/>
          </ac:cxnSpMkLst>
        </pc:cxnChg>
      </pc:sldChg>
      <pc:sldChg chg="add del">
        <pc:chgData name="金澤　慧" userId="d4ab355c-a6f3-4a5d-acdc-e7b88d5245c8" providerId="ADAL" clId="{5C79A24A-667D-4DCE-9D1B-87437A86AB3F}" dt="2024-09-06T11:32:50.041" v="569" actId="2696"/>
        <pc:sldMkLst>
          <pc:docMk/>
          <pc:sldMk cId="3679068178" sldId="259"/>
        </pc:sldMkLst>
      </pc:sldChg>
      <pc:sldChg chg="add del">
        <pc:chgData name="金澤　慧" userId="d4ab355c-a6f3-4a5d-acdc-e7b88d5245c8" providerId="ADAL" clId="{5C79A24A-667D-4DCE-9D1B-87437A86AB3F}" dt="2024-09-06T11:48:52.362" v="1308" actId="2696"/>
        <pc:sldMkLst>
          <pc:docMk/>
          <pc:sldMk cId="926568417" sldId="260"/>
        </pc:sldMkLst>
      </pc:sldChg>
      <pc:sldChg chg="add del">
        <pc:chgData name="金澤　慧" userId="d4ab355c-a6f3-4a5d-acdc-e7b88d5245c8" providerId="ADAL" clId="{5C79A24A-667D-4DCE-9D1B-87437A86AB3F}" dt="2024-09-06T11:32:50.041" v="569" actId="2696"/>
        <pc:sldMkLst>
          <pc:docMk/>
          <pc:sldMk cId="2203751349" sldId="260"/>
        </pc:sldMkLst>
      </pc:sldChg>
      <pc:sldChg chg="add del">
        <pc:chgData name="金澤　慧" userId="d4ab355c-a6f3-4a5d-acdc-e7b88d5245c8" providerId="ADAL" clId="{5C79A24A-667D-4DCE-9D1B-87437A86AB3F}" dt="2024-09-06T11:32:50.041" v="569" actId="2696"/>
        <pc:sldMkLst>
          <pc:docMk/>
          <pc:sldMk cId="1859420844" sldId="261"/>
        </pc:sldMkLst>
      </pc:sldChg>
      <pc:sldChg chg="add del">
        <pc:chgData name="金澤　慧" userId="d4ab355c-a6f3-4a5d-acdc-e7b88d5245c8" providerId="ADAL" clId="{5C79A24A-667D-4DCE-9D1B-87437A86AB3F}" dt="2024-09-06T11:48:52.362" v="1308" actId="2696"/>
        <pc:sldMkLst>
          <pc:docMk/>
          <pc:sldMk cId="4292015485" sldId="261"/>
        </pc:sldMkLst>
      </pc:sldChg>
      <pc:sldChg chg="add del">
        <pc:chgData name="金澤　慧" userId="d4ab355c-a6f3-4a5d-acdc-e7b88d5245c8" providerId="ADAL" clId="{5C79A24A-667D-4DCE-9D1B-87437A86AB3F}" dt="2024-09-06T11:32:33.967" v="566" actId="2696"/>
        <pc:sldMkLst>
          <pc:docMk/>
          <pc:sldMk cId="4046948695" sldId="262"/>
        </pc:sldMkLst>
      </pc:sldChg>
      <pc:sldChg chg="modSp add mod">
        <pc:chgData name="金澤　慧" userId="d4ab355c-a6f3-4a5d-acdc-e7b88d5245c8" providerId="ADAL" clId="{5C79A24A-667D-4DCE-9D1B-87437A86AB3F}" dt="2024-09-06T11:54:29.170" v="1807" actId="20577"/>
        <pc:sldMkLst>
          <pc:docMk/>
          <pc:sldMk cId="4288767566" sldId="262"/>
        </pc:sldMkLst>
        <pc:spChg chg="mod">
          <ac:chgData name="金澤　慧" userId="d4ab355c-a6f3-4a5d-acdc-e7b88d5245c8" providerId="ADAL" clId="{5C79A24A-667D-4DCE-9D1B-87437A86AB3F}" dt="2024-09-06T11:54:29.170" v="1807" actId="20577"/>
          <ac:spMkLst>
            <pc:docMk/>
            <pc:sldMk cId="4288767566" sldId="262"/>
            <ac:spMk id="3" creationId="{E14F3FD8-A615-74E7-D195-52DD50607BFB}"/>
          </ac:spMkLst>
        </pc:spChg>
        <pc:spChg chg="mod">
          <ac:chgData name="金澤　慧" userId="d4ab355c-a6f3-4a5d-acdc-e7b88d5245c8" providerId="ADAL" clId="{5C79A24A-667D-4DCE-9D1B-87437A86AB3F}" dt="2024-09-06T11:48:59.492" v="1309"/>
          <ac:spMkLst>
            <pc:docMk/>
            <pc:sldMk cId="4288767566" sldId="262"/>
            <ac:spMk id="5" creationId="{BE5F86C4-7E91-8DBE-18BC-9004E200FBB6}"/>
          </ac:spMkLst>
        </pc:spChg>
        <pc:cxnChg chg="mod">
          <ac:chgData name="金澤　慧" userId="d4ab355c-a6f3-4a5d-acdc-e7b88d5245c8" providerId="ADAL" clId="{5C79A24A-667D-4DCE-9D1B-87437A86AB3F}" dt="2024-09-06T11:49:02.047" v="1310" actId="14100"/>
          <ac:cxnSpMkLst>
            <pc:docMk/>
            <pc:sldMk cId="4288767566" sldId="262"/>
            <ac:cxnSpMk id="2" creationId="{B226BE04-43D3-2DE1-815B-1EC4FD8B54BA}"/>
          </ac:cxnSpMkLst>
        </pc:cxnChg>
      </pc:sldChg>
      <pc:sldChg chg="modSp add mod">
        <pc:chgData name="金澤　慧" userId="d4ab355c-a6f3-4a5d-acdc-e7b88d5245c8" providerId="ADAL" clId="{5C79A24A-667D-4DCE-9D1B-87437A86AB3F}" dt="2024-09-06T11:52:38.945" v="1614" actId="20577"/>
        <pc:sldMkLst>
          <pc:docMk/>
          <pc:sldMk cId="3561768716" sldId="263"/>
        </pc:sldMkLst>
        <pc:spChg chg="mod">
          <ac:chgData name="金澤　慧" userId="d4ab355c-a6f3-4a5d-acdc-e7b88d5245c8" providerId="ADAL" clId="{5C79A24A-667D-4DCE-9D1B-87437A86AB3F}" dt="2024-09-06T11:52:38.945" v="1614" actId="20577"/>
          <ac:spMkLst>
            <pc:docMk/>
            <pc:sldMk cId="3561768716" sldId="263"/>
            <ac:spMk id="3" creationId="{E14F3FD8-A615-74E7-D195-52DD50607BFB}"/>
          </ac:spMkLst>
        </pc:spChg>
        <pc:spChg chg="mod">
          <ac:chgData name="金澤　慧" userId="d4ab355c-a6f3-4a5d-acdc-e7b88d5245c8" providerId="ADAL" clId="{5C79A24A-667D-4DCE-9D1B-87437A86AB3F}" dt="2024-09-06T11:49:32.191" v="1321" actId="20577"/>
          <ac:spMkLst>
            <pc:docMk/>
            <pc:sldMk cId="3561768716" sldId="263"/>
            <ac:spMk id="5" creationId="{BE5F86C4-7E91-8DBE-18BC-9004E200FBB6}"/>
          </ac:spMkLst>
        </pc:spChg>
        <pc:cxnChg chg="mod">
          <ac:chgData name="金澤　慧" userId="d4ab355c-a6f3-4a5d-acdc-e7b88d5245c8" providerId="ADAL" clId="{5C79A24A-667D-4DCE-9D1B-87437A86AB3F}" dt="2024-09-06T11:49:24.695" v="1313" actId="14100"/>
          <ac:cxnSpMkLst>
            <pc:docMk/>
            <pc:sldMk cId="3561768716" sldId="263"/>
            <ac:cxnSpMk id="2" creationId="{B226BE04-43D3-2DE1-815B-1EC4FD8B54BA}"/>
          </ac:cxnSpMkLst>
        </pc:cxnChg>
      </pc:sldChg>
      <pc:sldChg chg="modSp add mod">
        <pc:chgData name="金澤　慧" userId="d4ab355c-a6f3-4a5d-acdc-e7b88d5245c8" providerId="ADAL" clId="{5C79A24A-667D-4DCE-9D1B-87437A86AB3F}" dt="2024-09-06T11:53:26.295" v="1709" actId="20577"/>
        <pc:sldMkLst>
          <pc:docMk/>
          <pc:sldMk cId="2965211043" sldId="264"/>
        </pc:sldMkLst>
        <pc:spChg chg="mod">
          <ac:chgData name="金澤　慧" userId="d4ab355c-a6f3-4a5d-acdc-e7b88d5245c8" providerId="ADAL" clId="{5C79A24A-667D-4DCE-9D1B-87437A86AB3F}" dt="2024-09-06T11:53:26.295" v="1709" actId="20577"/>
          <ac:spMkLst>
            <pc:docMk/>
            <pc:sldMk cId="2965211043" sldId="264"/>
            <ac:spMk id="3" creationId="{E14F3FD8-A615-74E7-D195-52DD50607BFB}"/>
          </ac:spMkLst>
        </pc:spChg>
        <pc:spChg chg="mod">
          <ac:chgData name="金澤　慧" userId="d4ab355c-a6f3-4a5d-acdc-e7b88d5245c8" providerId="ADAL" clId="{5C79A24A-667D-4DCE-9D1B-87437A86AB3F}" dt="2024-09-06T11:50:05.426" v="1335" actId="20577"/>
          <ac:spMkLst>
            <pc:docMk/>
            <pc:sldMk cId="2965211043" sldId="264"/>
            <ac:spMk id="5" creationId="{BE5F86C4-7E91-8DBE-18BC-9004E200FBB6}"/>
          </ac:spMkLst>
        </pc:spChg>
      </pc:sldChg>
      <pc:sldChg chg="add del">
        <pc:chgData name="金澤　慧" userId="d4ab355c-a6f3-4a5d-acdc-e7b88d5245c8" providerId="ADAL" clId="{5C79A24A-667D-4DCE-9D1B-87437A86AB3F}" dt="2024-09-06T11:32:33.967" v="566" actId="2696"/>
        <pc:sldMkLst>
          <pc:docMk/>
          <pc:sldMk cId="511092797" sldId="289"/>
        </pc:sldMkLst>
      </pc:sldChg>
      <pc:sldChg chg="addSp delSp modSp add del mod setBg modNotes">
        <pc:chgData name="金澤　慧" userId="d4ab355c-a6f3-4a5d-acdc-e7b88d5245c8" providerId="ADAL" clId="{5C79A24A-667D-4DCE-9D1B-87437A86AB3F}" dt="2024-09-06T11:32:33.967" v="566" actId="2696"/>
        <pc:sldMkLst>
          <pc:docMk/>
          <pc:sldMk cId="3530278523" sldId="290"/>
        </pc:sldMkLst>
        <pc:spChg chg="add del">
          <ac:chgData name="金澤　慧" userId="d4ab355c-a6f3-4a5d-acdc-e7b88d5245c8" providerId="ADAL" clId="{5C79A24A-667D-4DCE-9D1B-87437A86AB3F}" dt="2024-09-06T11:32:15.932" v="561" actId="26606"/>
          <ac:spMkLst>
            <pc:docMk/>
            <pc:sldMk cId="3530278523" sldId="290"/>
            <ac:spMk id="7" creationId="{42A4FC2C-047E-45A5-965D-8E1E3BF09BC6}"/>
          </ac:spMkLst>
        </pc:spChg>
        <pc:spChg chg="add del">
          <ac:chgData name="金澤　慧" userId="d4ab355c-a6f3-4a5d-acdc-e7b88d5245c8" providerId="ADAL" clId="{5C79A24A-667D-4DCE-9D1B-87437A86AB3F}" dt="2024-09-06T11:32:17.714" v="563" actId="26606"/>
          <ac:spMkLst>
            <pc:docMk/>
            <pc:sldMk cId="3530278523" sldId="290"/>
            <ac:spMk id="9" creationId="{83C98ABE-055B-441F-B07E-44F97F083C39}"/>
          </ac:spMkLst>
        </pc:spChg>
        <pc:spChg chg="add del">
          <ac:chgData name="金澤　慧" userId="d4ab355c-a6f3-4a5d-acdc-e7b88d5245c8" providerId="ADAL" clId="{5C79A24A-667D-4DCE-9D1B-87437A86AB3F}" dt="2024-09-06T11:32:17.714" v="563" actId="26606"/>
          <ac:spMkLst>
            <pc:docMk/>
            <pc:sldMk cId="3530278523" sldId="290"/>
            <ac:spMk id="10" creationId="{F3060C83-F051-4F0E-ABAD-AA0DFC48B218}"/>
          </ac:spMkLst>
        </pc:spChg>
        <pc:spChg chg="add del">
          <ac:chgData name="金澤　慧" userId="d4ab355c-a6f3-4a5d-acdc-e7b88d5245c8" providerId="ADAL" clId="{5C79A24A-667D-4DCE-9D1B-87437A86AB3F}" dt="2024-09-06T11:32:17.714" v="563" actId="26606"/>
          <ac:spMkLst>
            <pc:docMk/>
            <pc:sldMk cId="3530278523" sldId="290"/>
            <ac:spMk id="11" creationId="{29FDB030-9B49-4CED-8CCD-4D99382388AC}"/>
          </ac:spMkLst>
        </pc:spChg>
        <pc:spChg chg="add del">
          <ac:chgData name="金澤　慧" userId="d4ab355c-a6f3-4a5d-acdc-e7b88d5245c8" providerId="ADAL" clId="{5C79A24A-667D-4DCE-9D1B-87437A86AB3F}" dt="2024-09-06T11:32:17.714" v="563" actId="26606"/>
          <ac:spMkLst>
            <pc:docMk/>
            <pc:sldMk cId="3530278523" sldId="290"/>
            <ac:spMk id="13" creationId="{3783CA14-24A1-485C-8B30-D6A5D87987AD}"/>
          </ac:spMkLst>
        </pc:spChg>
        <pc:spChg chg="add del">
          <ac:chgData name="金澤　慧" userId="d4ab355c-a6f3-4a5d-acdc-e7b88d5245c8" providerId="ADAL" clId="{5C79A24A-667D-4DCE-9D1B-87437A86AB3F}" dt="2024-09-06T11:32:17.714" v="563" actId="26606"/>
          <ac:spMkLst>
            <pc:docMk/>
            <pc:sldMk cId="3530278523" sldId="290"/>
            <ac:spMk id="15" creationId="{9A97C86A-04D6-40F7-AE84-31AB43E6A846}"/>
          </ac:spMkLst>
        </pc:spChg>
        <pc:spChg chg="add del">
          <ac:chgData name="金澤　慧" userId="d4ab355c-a6f3-4a5d-acdc-e7b88d5245c8" providerId="ADAL" clId="{5C79A24A-667D-4DCE-9D1B-87437A86AB3F}" dt="2024-09-06T11:32:17.714" v="563" actId="26606"/>
          <ac:spMkLst>
            <pc:docMk/>
            <pc:sldMk cId="3530278523" sldId="290"/>
            <ac:spMk id="17" creationId="{FF9F2414-84E8-453E-B1F3-389FDE8192D9}"/>
          </ac:spMkLst>
        </pc:spChg>
        <pc:spChg chg="add del">
          <ac:chgData name="金澤　慧" userId="d4ab355c-a6f3-4a5d-acdc-e7b88d5245c8" providerId="ADAL" clId="{5C79A24A-667D-4DCE-9D1B-87437A86AB3F}" dt="2024-09-06T11:32:17.714" v="563" actId="26606"/>
          <ac:spMkLst>
            <pc:docMk/>
            <pc:sldMk cId="3530278523" sldId="290"/>
            <ac:spMk id="19" creationId="{3ECA69A1-7536-43AC-85EF-C7106179F5ED}"/>
          </ac:spMkLst>
        </pc:spChg>
        <pc:spChg chg="add">
          <ac:chgData name="金澤　慧" userId="d4ab355c-a6f3-4a5d-acdc-e7b88d5245c8" providerId="ADAL" clId="{5C79A24A-667D-4DCE-9D1B-87437A86AB3F}" dt="2024-09-06T11:32:17.729" v="564" actId="26606"/>
          <ac:spMkLst>
            <pc:docMk/>
            <pc:sldMk cId="3530278523" sldId="290"/>
            <ac:spMk id="21" creationId="{8B089790-F4B6-46A7-BB28-7B74A9A9EFDC}"/>
          </ac:spMkLst>
        </pc:spChg>
        <pc:grpChg chg="add">
          <ac:chgData name="金澤　慧" userId="d4ab355c-a6f3-4a5d-acdc-e7b88d5245c8" providerId="ADAL" clId="{5C79A24A-667D-4DCE-9D1B-87437A86AB3F}" dt="2024-09-06T11:32:17.729" v="564" actId="26606"/>
          <ac:grpSpMkLst>
            <pc:docMk/>
            <pc:sldMk cId="3530278523" sldId="290"/>
            <ac:grpSpMk id="22" creationId="{9DE3F54D-33BC-4382-A2AB-5E002F0F1166}"/>
          </ac:grpSpMkLst>
        </pc:grpChg>
        <pc:picChg chg="add mod">
          <ac:chgData name="金澤　慧" userId="d4ab355c-a6f3-4a5d-acdc-e7b88d5245c8" providerId="ADAL" clId="{5C79A24A-667D-4DCE-9D1B-87437A86AB3F}" dt="2024-09-06T11:32:20.148" v="565" actId="1076"/>
          <ac:picMkLst>
            <pc:docMk/>
            <pc:sldMk cId="3530278523" sldId="290"/>
            <ac:picMk id="2" creationId="{3B23D0E2-8E64-EE15-E22F-3D2B66FD6CC5}"/>
          </ac:picMkLst>
        </pc:picChg>
      </pc:sldChg>
      <pc:sldChg chg="add del">
        <pc:chgData name="金澤　慧" userId="d4ab355c-a6f3-4a5d-acdc-e7b88d5245c8" providerId="ADAL" clId="{5C79A24A-667D-4DCE-9D1B-87437A86AB3F}" dt="2024-09-06T11:32:05.257" v="558"/>
        <pc:sldMkLst>
          <pc:docMk/>
          <pc:sldMk cId="503503237" sldId="295"/>
        </pc:sldMkLst>
      </pc:sldChg>
      <pc:sldMasterChg chg="modSp modSldLayout">
        <pc:chgData name="金澤　慧" userId="d4ab355c-a6f3-4a5d-acdc-e7b88d5245c8" providerId="ADAL" clId="{5C79A24A-667D-4DCE-9D1B-87437A86AB3F}" dt="2024-09-06T00:56:40.299" v="1"/>
        <pc:sldMasterMkLst>
          <pc:docMk/>
          <pc:sldMasterMk cId="2134119398" sldId="2147483648"/>
        </pc:sldMasterMkLst>
        <pc:spChg chg="mod">
          <ac:chgData name="金澤　慧" userId="d4ab355c-a6f3-4a5d-acdc-e7b88d5245c8" providerId="ADAL" clId="{5C79A24A-667D-4DCE-9D1B-87437A86AB3F}" dt="2024-09-06T00:56:40.299" v="1"/>
          <ac:spMkLst>
            <pc:docMk/>
            <pc:sldMasterMk cId="2134119398" sldId="2147483648"/>
            <ac:spMk id="2" creationId="{ACB5EFF6-E695-CA1B-04F7-6910D5EDF4D6}"/>
          </ac:spMkLst>
        </pc:spChg>
        <pc:spChg chg="mod">
          <ac:chgData name="金澤　慧" userId="d4ab355c-a6f3-4a5d-acdc-e7b88d5245c8" providerId="ADAL" clId="{5C79A24A-667D-4DCE-9D1B-87437A86AB3F}" dt="2024-09-06T00:56:40.299" v="1"/>
          <ac:spMkLst>
            <pc:docMk/>
            <pc:sldMasterMk cId="2134119398" sldId="2147483648"/>
            <ac:spMk id="3" creationId="{6CE4BB09-7213-A469-091E-C195A46D09CE}"/>
          </ac:spMkLst>
        </pc:spChg>
        <pc:spChg chg="mod">
          <ac:chgData name="金澤　慧" userId="d4ab355c-a6f3-4a5d-acdc-e7b88d5245c8" providerId="ADAL" clId="{5C79A24A-667D-4DCE-9D1B-87437A86AB3F}" dt="2024-09-06T00:56:40.299" v="1"/>
          <ac:spMkLst>
            <pc:docMk/>
            <pc:sldMasterMk cId="2134119398" sldId="2147483648"/>
            <ac:spMk id="4" creationId="{16427AA1-40B2-A0F5-6835-92D4203FDBF2}"/>
          </ac:spMkLst>
        </pc:spChg>
        <pc:spChg chg="mod">
          <ac:chgData name="金澤　慧" userId="d4ab355c-a6f3-4a5d-acdc-e7b88d5245c8" providerId="ADAL" clId="{5C79A24A-667D-4DCE-9D1B-87437A86AB3F}" dt="2024-09-06T00:56:40.299" v="1"/>
          <ac:spMkLst>
            <pc:docMk/>
            <pc:sldMasterMk cId="2134119398" sldId="2147483648"/>
            <ac:spMk id="5" creationId="{CDD0C7D6-7BB5-7550-479B-39D4BAD2846D}"/>
          </ac:spMkLst>
        </pc:spChg>
        <pc:spChg chg="mod">
          <ac:chgData name="金澤　慧" userId="d4ab355c-a6f3-4a5d-acdc-e7b88d5245c8" providerId="ADAL" clId="{5C79A24A-667D-4DCE-9D1B-87437A86AB3F}" dt="2024-09-06T00:56:40.299" v="1"/>
          <ac:spMkLst>
            <pc:docMk/>
            <pc:sldMasterMk cId="2134119398" sldId="2147483648"/>
            <ac:spMk id="6" creationId="{A2833C81-F706-D119-F5AF-C6555312B253}"/>
          </ac:spMkLst>
        </pc:spChg>
        <pc:sldLayoutChg chg="modSp">
          <pc:chgData name="金澤　慧" userId="d4ab355c-a6f3-4a5d-acdc-e7b88d5245c8" providerId="ADAL" clId="{5C79A24A-667D-4DCE-9D1B-87437A86AB3F}" dt="2024-09-06T00:56:40.299" v="1"/>
          <pc:sldLayoutMkLst>
            <pc:docMk/>
            <pc:sldMasterMk cId="2134119398" sldId="2147483648"/>
            <pc:sldLayoutMk cId="3364559821" sldId="2147483649"/>
          </pc:sldLayoutMkLst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3364559821" sldId="2147483649"/>
              <ac:spMk id="2" creationId="{270FB88C-5E69-BD8F-DAA7-8C4C9C227E18}"/>
            </ac:spMkLst>
          </pc:spChg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3364559821" sldId="2147483649"/>
              <ac:spMk id="3" creationId="{22C90A07-2792-EDD4-1A96-5BC635744663}"/>
            </ac:spMkLst>
          </pc:spChg>
        </pc:sldLayoutChg>
        <pc:sldLayoutChg chg="modSp">
          <pc:chgData name="金澤　慧" userId="d4ab355c-a6f3-4a5d-acdc-e7b88d5245c8" providerId="ADAL" clId="{5C79A24A-667D-4DCE-9D1B-87437A86AB3F}" dt="2024-09-06T00:56:40.299" v="1"/>
          <pc:sldLayoutMkLst>
            <pc:docMk/>
            <pc:sldMasterMk cId="2134119398" sldId="2147483648"/>
            <pc:sldLayoutMk cId="831682600" sldId="2147483651"/>
          </pc:sldLayoutMkLst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831682600" sldId="2147483651"/>
              <ac:spMk id="2" creationId="{31E9960F-740B-9273-C44C-CCD578CA2F0B}"/>
            </ac:spMkLst>
          </pc:spChg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831682600" sldId="2147483651"/>
              <ac:spMk id="3" creationId="{98A4E304-43F3-B98A-2D2A-3EBC0C0BAAC7}"/>
            </ac:spMkLst>
          </pc:spChg>
        </pc:sldLayoutChg>
        <pc:sldLayoutChg chg="modSp">
          <pc:chgData name="金澤　慧" userId="d4ab355c-a6f3-4a5d-acdc-e7b88d5245c8" providerId="ADAL" clId="{5C79A24A-667D-4DCE-9D1B-87437A86AB3F}" dt="2024-09-06T00:56:40.299" v="1"/>
          <pc:sldLayoutMkLst>
            <pc:docMk/>
            <pc:sldMasterMk cId="2134119398" sldId="2147483648"/>
            <pc:sldLayoutMk cId="3431446194" sldId="2147483652"/>
          </pc:sldLayoutMkLst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3431446194" sldId="2147483652"/>
              <ac:spMk id="3" creationId="{96CB3138-6840-B476-8800-70EBA15FA1F6}"/>
            </ac:spMkLst>
          </pc:spChg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3431446194" sldId="2147483652"/>
              <ac:spMk id="4" creationId="{B4E059E0-F197-AB5A-7798-28E24F5B5872}"/>
            </ac:spMkLst>
          </pc:spChg>
        </pc:sldLayoutChg>
        <pc:sldLayoutChg chg="modSp">
          <pc:chgData name="金澤　慧" userId="d4ab355c-a6f3-4a5d-acdc-e7b88d5245c8" providerId="ADAL" clId="{5C79A24A-667D-4DCE-9D1B-87437A86AB3F}" dt="2024-09-06T00:56:40.299" v="1"/>
          <pc:sldLayoutMkLst>
            <pc:docMk/>
            <pc:sldMasterMk cId="2134119398" sldId="2147483648"/>
            <pc:sldLayoutMk cId="3458343781" sldId="2147483653"/>
          </pc:sldLayoutMkLst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3458343781" sldId="2147483653"/>
              <ac:spMk id="2" creationId="{4FC3FA2D-F730-E8B5-2066-5DDE405D9291}"/>
            </ac:spMkLst>
          </pc:spChg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3458343781" sldId="2147483653"/>
              <ac:spMk id="3" creationId="{09C83C3B-AD1B-0BD8-C4BC-9937C8EF10DF}"/>
            </ac:spMkLst>
          </pc:spChg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3458343781" sldId="2147483653"/>
              <ac:spMk id="4" creationId="{CA4D4333-6031-1FEB-B688-0E802C5F5A61}"/>
            </ac:spMkLst>
          </pc:spChg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3458343781" sldId="2147483653"/>
              <ac:spMk id="5" creationId="{BB4ACF63-E240-3227-1B9A-7D3F70EB5017}"/>
            </ac:spMkLst>
          </pc:spChg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3458343781" sldId="2147483653"/>
              <ac:spMk id="6" creationId="{BCF793F5-177D-58F6-BB28-8F6CEBBF3A6A}"/>
            </ac:spMkLst>
          </pc:spChg>
        </pc:sldLayoutChg>
        <pc:sldLayoutChg chg="modSp">
          <pc:chgData name="金澤　慧" userId="d4ab355c-a6f3-4a5d-acdc-e7b88d5245c8" providerId="ADAL" clId="{5C79A24A-667D-4DCE-9D1B-87437A86AB3F}" dt="2024-09-06T00:56:40.299" v="1"/>
          <pc:sldLayoutMkLst>
            <pc:docMk/>
            <pc:sldMasterMk cId="2134119398" sldId="2147483648"/>
            <pc:sldLayoutMk cId="1566535410" sldId="2147483656"/>
          </pc:sldLayoutMkLst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1566535410" sldId="2147483656"/>
              <ac:spMk id="2" creationId="{9E917C21-DDC0-9D67-CB74-F4471A4CEA7B}"/>
            </ac:spMkLst>
          </pc:spChg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1566535410" sldId="2147483656"/>
              <ac:spMk id="3" creationId="{CFF58293-F68E-C611-948D-86D86B49DF96}"/>
            </ac:spMkLst>
          </pc:spChg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1566535410" sldId="2147483656"/>
              <ac:spMk id="4" creationId="{F1FBD8BB-622A-67C3-B89F-81B1DBD4A4CC}"/>
            </ac:spMkLst>
          </pc:spChg>
        </pc:sldLayoutChg>
        <pc:sldLayoutChg chg="modSp">
          <pc:chgData name="金澤　慧" userId="d4ab355c-a6f3-4a5d-acdc-e7b88d5245c8" providerId="ADAL" clId="{5C79A24A-667D-4DCE-9D1B-87437A86AB3F}" dt="2024-09-06T00:56:40.299" v="1"/>
          <pc:sldLayoutMkLst>
            <pc:docMk/>
            <pc:sldMasterMk cId="2134119398" sldId="2147483648"/>
            <pc:sldLayoutMk cId="754656335" sldId="2147483657"/>
          </pc:sldLayoutMkLst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754656335" sldId="2147483657"/>
              <ac:spMk id="2" creationId="{E92AAC5D-5EFB-E588-9C33-6F75277FE0B2}"/>
            </ac:spMkLst>
          </pc:spChg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754656335" sldId="2147483657"/>
              <ac:spMk id="3" creationId="{DD5F7F06-311B-6817-E343-F043E571E5BE}"/>
            </ac:spMkLst>
          </pc:spChg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754656335" sldId="2147483657"/>
              <ac:spMk id="4" creationId="{604BEA79-67F2-F4A3-57FA-2D4F9F24F31B}"/>
            </ac:spMkLst>
          </pc:spChg>
        </pc:sldLayoutChg>
        <pc:sldLayoutChg chg="modSp">
          <pc:chgData name="金澤　慧" userId="d4ab355c-a6f3-4a5d-acdc-e7b88d5245c8" providerId="ADAL" clId="{5C79A24A-667D-4DCE-9D1B-87437A86AB3F}" dt="2024-09-06T00:56:40.299" v="1"/>
          <pc:sldLayoutMkLst>
            <pc:docMk/>
            <pc:sldMasterMk cId="2134119398" sldId="2147483648"/>
            <pc:sldLayoutMk cId="26327076" sldId="2147483659"/>
          </pc:sldLayoutMkLst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26327076" sldId="2147483659"/>
              <ac:spMk id="2" creationId="{4928B325-C961-40C7-D381-CADCD03F25C2}"/>
            </ac:spMkLst>
          </pc:spChg>
          <pc:spChg chg="mod">
            <ac:chgData name="金澤　慧" userId="d4ab355c-a6f3-4a5d-acdc-e7b88d5245c8" providerId="ADAL" clId="{5C79A24A-667D-4DCE-9D1B-87437A86AB3F}" dt="2024-09-06T00:56:40.299" v="1"/>
            <ac:spMkLst>
              <pc:docMk/>
              <pc:sldMasterMk cId="2134119398" sldId="2147483648"/>
              <pc:sldLayoutMk cId="26327076" sldId="2147483659"/>
              <ac:spMk id="3" creationId="{6C692460-C548-C1F3-8EAE-CFF4C3C76709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4801A-449E-4A40-B13A-33F9EEFEAD81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72888-B181-45DE-9A82-68DA6DB11B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87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72888-B181-45DE-9A82-68DA6DB11B7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154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72888-B181-45DE-9A82-68DA6DB11B7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935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2C1388-1939-B6CD-E55A-5CC27652F6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98D3A5F7-E040-B9D5-DAC7-7F51F0B8B4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1D27899E-BC37-D87F-0946-48E5DC9189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866CA23-502F-A9F1-D65B-428AC973ED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72888-B181-45DE-9A82-68DA6DB11B7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007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43B23-D956-0647-9346-B9F7FB624F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EC58901D-B477-6A52-66D8-692C80DE2E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B765EDF-E32C-4389-5C35-46EE9FFD75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89E9E8-666D-F680-5854-9883F4C19B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72888-B181-45DE-9A82-68DA6DB11B7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173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3A372E-BA1A-12BA-83BE-9899EC1C5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F63A9DB6-A214-B99E-4740-79FFC3A7E5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8529741-8678-84B5-56A0-070C96525D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1104114-363A-DC12-FA44-89F94FEC7A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72888-B181-45DE-9A82-68DA6DB11B7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545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1EAA-C97E-4CA4-9DA7-D516FAC93DB7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79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1B4BC-69A2-4081-976B-19F6EDB158FF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28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D24F-0F35-4023-9499-69F54CA72C88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96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7A12-B349-4E0E-80DE-A372ABFFCD4A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4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7019-E32A-4443-9A75-8BD7F2D522C1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72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A825-5AB7-4D07-9221-24B2612B232F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76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572E-81BF-4192-A3A3-B7D710B5B704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45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BA0AA-CC0F-4F7C-81C8-3DA6829BC96A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613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1B4BB-59DA-490D-96D5-F51B00A013F1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35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2329-5938-4CB7-8D10-0D053C4728EE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762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12A4-AB98-4F1C-B9BC-567DC0125944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19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8CD760-5253-433C-9417-EF54B8E634F3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A75722-44C8-4CA3-93B5-94A656B3BE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20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F3B0A78-4A5F-6666-E344-E40A59902594}"/>
              </a:ext>
            </a:extLst>
          </p:cNvPr>
          <p:cNvSpPr/>
          <p:nvPr/>
        </p:nvSpPr>
        <p:spPr>
          <a:xfrm>
            <a:off x="0" y="0"/>
            <a:ext cx="12192000" cy="7815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5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GothicNeo" panose="020B0503020000020004" pitchFamily="34" charset="-127"/>
              </a:rPr>
              <a:t>企画書の作成について</a:t>
            </a:r>
            <a:endParaRPr lang="en-US" altLang="ja-JP" sz="25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icrosoft GothicNeo" panose="020B0503020000020004" pitchFamily="34" charset="-127"/>
            </a:endParaRPr>
          </a:p>
        </p:txBody>
      </p:sp>
      <p:pic>
        <p:nvPicPr>
          <p:cNvPr id="1028" name="Picture 4" descr="【チームロゴ完成】 | 【公式】帝京大学準硬式野球部">
            <a:extLst>
              <a:ext uri="{FF2B5EF4-FFF2-40B4-BE49-F238E27FC236}">
                <a16:creationId xmlns:a16="http://schemas.microsoft.com/office/drawing/2014/main" id="{26D08644-1E05-AD37-B3C0-0E0A6595E3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8299" y="48492"/>
            <a:ext cx="1244871" cy="651163"/>
          </a:xfrm>
          <a:prstGeom prst="rect">
            <a:avLst/>
          </a:prstGeom>
          <a:noFill/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E5F86C4-7E91-8DBE-18BC-9004E200FBB6}"/>
              </a:ext>
            </a:extLst>
          </p:cNvPr>
          <p:cNvSpPr/>
          <p:nvPr/>
        </p:nvSpPr>
        <p:spPr>
          <a:xfrm>
            <a:off x="414216" y="1243344"/>
            <a:ext cx="99333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GothicNeo" panose="020B0503020000020004" pitchFamily="34" charset="-127"/>
              </a:rPr>
              <a:t>企画書は、本フォーマットにより作成してください。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Microsoft GothicNeo" panose="020B0503020000020004" pitchFamily="34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GothicNeo" panose="020B0503020000020004" pitchFamily="34" charset="-127"/>
              </a:rPr>
              <a:t>作成に当たっては、各スライドに記載の「必須記載事項」を必ず記載してください。なお、</a:t>
            </a:r>
            <a:r>
              <a:rPr lang="ja-JP" altLang="en-US" b="1" u="sng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GothicNeo" panose="020B0503020000020004" pitchFamily="34" charset="-127"/>
              </a:rPr>
              <a:t>既定のスライド枚数の上限を超えないように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GothicNeo" panose="020B0503020000020004" pitchFamily="34" charset="-127"/>
              </a:rPr>
              <a:t>ご留意ください。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Microsoft GothicNeo" panose="020B0503020000020004" pitchFamily="34" charset="-127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79B8E56-2896-F6A0-28AD-343F65C88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749F3585-03E5-7A69-F412-04FD3BC7B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467031"/>
              </p:ext>
            </p:extLst>
          </p:nvPr>
        </p:nvGraphicFramePr>
        <p:xfrm>
          <a:off x="2446215" y="3343030"/>
          <a:ext cx="729957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678">
                  <a:extLst>
                    <a:ext uri="{9D8B030D-6E8A-4147-A177-3AD203B41FA5}">
                      <a16:colId xmlns:a16="http://schemas.microsoft.com/office/drawing/2014/main" val="2581549464"/>
                    </a:ext>
                  </a:extLst>
                </a:gridCol>
                <a:gridCol w="4189047">
                  <a:extLst>
                    <a:ext uri="{9D8B030D-6E8A-4147-A177-3AD203B41FA5}">
                      <a16:colId xmlns:a16="http://schemas.microsoft.com/office/drawing/2014/main" val="1355435017"/>
                    </a:ext>
                  </a:extLst>
                </a:gridCol>
                <a:gridCol w="1953846">
                  <a:extLst>
                    <a:ext uri="{9D8B030D-6E8A-4147-A177-3AD203B41FA5}">
                      <a16:colId xmlns:a16="http://schemas.microsoft.com/office/drawing/2014/main" val="2973128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スライド枚数上限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93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表紙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8563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ビジョン・目標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3463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プロジェクト概要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5316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事業化に向けたスケジュール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3912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5(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任意</a:t>
                      </a:r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上記</a:t>
                      </a:r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1-4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以外に必要と思われる項目やアピールポイント等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058585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532D048-5DDE-5288-E268-E7C2E898A4EC}"/>
              </a:ext>
            </a:extLst>
          </p:cNvPr>
          <p:cNvSpPr/>
          <p:nvPr/>
        </p:nvSpPr>
        <p:spPr>
          <a:xfrm>
            <a:off x="2279162" y="2823988"/>
            <a:ext cx="1519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GothicNeo" panose="020B0503020000020004" pitchFamily="34" charset="-127"/>
              </a:rPr>
              <a:t>（記載事項）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Microsoft GothicNeo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3619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【チームロゴ完成】 | 【公式】帝京大学準硬式野球部">
            <a:extLst>
              <a:ext uri="{FF2B5EF4-FFF2-40B4-BE49-F238E27FC236}">
                <a16:creationId xmlns:a16="http://schemas.microsoft.com/office/drawing/2014/main" id="{EC317744-C9C3-D50B-9751-5283F601B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6022" y="66185"/>
            <a:ext cx="1591705" cy="832584"/>
          </a:xfrm>
          <a:prstGeom prst="rect">
            <a:avLst/>
          </a:prstGeom>
          <a:noFill/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047C2DE-7899-E846-EEDD-0929CD9B7FD6}"/>
              </a:ext>
            </a:extLst>
          </p:cNvPr>
          <p:cNvSpPr/>
          <p:nvPr/>
        </p:nvSpPr>
        <p:spPr>
          <a:xfrm>
            <a:off x="211015" y="210524"/>
            <a:ext cx="6283570" cy="139944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（表紙）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≪必須記載事項≫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プロジェクト名</a:t>
            </a:r>
            <a:endParaRPr kumimoji="1" lang="en-US" altLang="ja-JP" dirty="0">
              <a:ln w="0"/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応募者（チームでの応募の場合は、メンバー全員）の氏名</a:t>
            </a:r>
            <a:endParaRPr kumimoji="1" lang="en-US" altLang="ja-JP" dirty="0">
              <a:ln w="0"/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7089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E5F86C4-7E91-8DBE-18BC-9004E200FBB6}"/>
              </a:ext>
            </a:extLst>
          </p:cNvPr>
          <p:cNvSpPr/>
          <p:nvPr/>
        </p:nvSpPr>
        <p:spPr>
          <a:xfrm>
            <a:off x="0" y="113145"/>
            <a:ext cx="26380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GothicNeo" panose="020B0503020000020004" pitchFamily="34" charset="-127"/>
              </a:rPr>
              <a:t>ビジョン・目標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icrosoft GothicNeo" panose="020B0503020000020004" pitchFamily="34" charset="-127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2218DB-7D19-03CF-DF63-2CBE5D25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4" name="Picture 4" descr="【チームロゴ完成】 | 【公式】帝京大学準硬式野球部">
            <a:extLst>
              <a:ext uri="{FF2B5EF4-FFF2-40B4-BE49-F238E27FC236}">
                <a16:creationId xmlns:a16="http://schemas.microsoft.com/office/drawing/2014/main" id="{795F84DC-B78B-F8D1-CF16-EFFAC5823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6022" y="66185"/>
            <a:ext cx="1591705" cy="832584"/>
          </a:xfrm>
          <a:prstGeom prst="rect">
            <a:avLst/>
          </a:prstGeom>
          <a:noFill/>
        </p:spPr>
      </p:pic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069688E4-9048-903B-D12B-23A1E68DF913}"/>
              </a:ext>
            </a:extLst>
          </p:cNvPr>
          <p:cNvCxnSpPr>
            <a:cxnSpLocks/>
          </p:cNvCxnSpPr>
          <p:nvPr/>
        </p:nvCxnSpPr>
        <p:spPr>
          <a:xfrm>
            <a:off x="0" y="643620"/>
            <a:ext cx="2124364" cy="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DF4A41F-A3AB-DF6B-0AD6-43A6EC927783}"/>
              </a:ext>
            </a:extLst>
          </p:cNvPr>
          <p:cNvSpPr/>
          <p:nvPr/>
        </p:nvSpPr>
        <p:spPr>
          <a:xfrm>
            <a:off x="240785" y="898769"/>
            <a:ext cx="7449553" cy="1723539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≪必須記載事項≫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プロジェクトの事業化・社会実装により、どのような社会を創りたいか</a:t>
            </a:r>
            <a:endParaRPr kumimoji="1" lang="en-US" altLang="ja-JP" dirty="0">
              <a:ln w="0"/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誰の・どのような課題を解決したいか</a:t>
            </a:r>
          </a:p>
        </p:txBody>
      </p:sp>
    </p:spTree>
    <p:extLst>
      <p:ext uri="{BB962C8B-B14F-4D97-AF65-F5344CB8AC3E}">
        <p14:creationId xmlns:p14="http://schemas.microsoft.com/office/powerpoint/2010/main" val="3933042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C10ECA-299E-B907-FAC6-847F33E38C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4A053A6-A78A-AAF5-1D09-F44A4A01684A}"/>
              </a:ext>
            </a:extLst>
          </p:cNvPr>
          <p:cNvSpPr/>
          <p:nvPr/>
        </p:nvSpPr>
        <p:spPr>
          <a:xfrm>
            <a:off x="0" y="113145"/>
            <a:ext cx="26380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GothicNeo" panose="020B0503020000020004" pitchFamily="34" charset="-127"/>
              </a:rPr>
              <a:t>プロジェクト概要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icrosoft GothicNeo" panose="020B0503020000020004" pitchFamily="34" charset="-127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34EFAC-1C90-418D-0CD5-A662F5A7F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4" name="Picture 4" descr="【チームロゴ完成】 | 【公式】帝京大学準硬式野球部">
            <a:extLst>
              <a:ext uri="{FF2B5EF4-FFF2-40B4-BE49-F238E27FC236}">
                <a16:creationId xmlns:a16="http://schemas.microsoft.com/office/drawing/2014/main" id="{7746EDFB-8D44-960F-C16B-CE8626AA3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6022" y="66185"/>
            <a:ext cx="1591705" cy="832584"/>
          </a:xfrm>
          <a:prstGeom prst="rect">
            <a:avLst/>
          </a:prstGeom>
          <a:noFill/>
        </p:spPr>
      </p:pic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FF361AF-DC2D-14B9-16EA-BEC8E45FB5BD}"/>
              </a:ext>
            </a:extLst>
          </p:cNvPr>
          <p:cNvCxnSpPr>
            <a:cxnSpLocks/>
          </p:cNvCxnSpPr>
          <p:nvPr/>
        </p:nvCxnSpPr>
        <p:spPr>
          <a:xfrm>
            <a:off x="0" y="643620"/>
            <a:ext cx="2124364" cy="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89EE63B-5B8F-B5B2-381F-27A6D50F9323}"/>
              </a:ext>
            </a:extLst>
          </p:cNvPr>
          <p:cNvSpPr/>
          <p:nvPr/>
        </p:nvSpPr>
        <p:spPr>
          <a:xfrm>
            <a:off x="240785" y="898769"/>
            <a:ext cx="9106415" cy="19929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≪必須記載事項≫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上限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枚まで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提供する製品・サービス等の概要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想定するターゲットと市場規模（誰に、どのような時、どんな目的で買ってもらえるか）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提供する製品・サービスの新規性・独自性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既存の製品・サービスとの相違点・優位性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ビジネスアイデアの事業化・社会実装に要する資金額</a:t>
            </a:r>
            <a:endParaRPr kumimoji="1" lang="en-US" altLang="ja-JP" dirty="0">
              <a:ln w="0"/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収益モデル（誰に、何を、いくらで提供するか）</a:t>
            </a:r>
          </a:p>
        </p:txBody>
      </p:sp>
    </p:spTree>
    <p:extLst>
      <p:ext uri="{BB962C8B-B14F-4D97-AF65-F5344CB8AC3E}">
        <p14:creationId xmlns:p14="http://schemas.microsoft.com/office/powerpoint/2010/main" val="409013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93A669-3B2B-DD82-C6A6-C98C229F36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A33603B-52DA-1CC8-D97F-BA4983607DC0}"/>
              </a:ext>
            </a:extLst>
          </p:cNvPr>
          <p:cNvSpPr/>
          <p:nvPr/>
        </p:nvSpPr>
        <p:spPr>
          <a:xfrm>
            <a:off x="-1" y="113145"/>
            <a:ext cx="4509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icrosoft GothicNeo" panose="020B0503020000020004" pitchFamily="34" charset="-127"/>
              </a:rPr>
              <a:t>事業化に向けたスケジュール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Microsoft GothicNeo" panose="020B0503020000020004" pitchFamily="34" charset="-127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EC8FDF-AADD-6996-7DA8-9077EE9F1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4" name="Picture 4" descr="【チームロゴ完成】 | 【公式】帝京大学準硬式野球部">
            <a:extLst>
              <a:ext uri="{FF2B5EF4-FFF2-40B4-BE49-F238E27FC236}">
                <a16:creationId xmlns:a16="http://schemas.microsoft.com/office/drawing/2014/main" id="{F06C5787-FF7B-AB5A-62F8-05E4BC7D5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6022" y="66185"/>
            <a:ext cx="1591705" cy="832584"/>
          </a:xfrm>
          <a:prstGeom prst="rect">
            <a:avLst/>
          </a:prstGeom>
          <a:noFill/>
        </p:spPr>
      </p:pic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0845E64E-35D7-E5CA-45F7-9DE1E5684B50}"/>
              </a:ext>
            </a:extLst>
          </p:cNvPr>
          <p:cNvCxnSpPr>
            <a:cxnSpLocks/>
          </p:cNvCxnSpPr>
          <p:nvPr/>
        </p:nvCxnSpPr>
        <p:spPr>
          <a:xfrm>
            <a:off x="0" y="643620"/>
            <a:ext cx="2124364" cy="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1EF146-7101-9F50-F56D-3494D51E8049}"/>
              </a:ext>
            </a:extLst>
          </p:cNvPr>
          <p:cNvSpPr/>
          <p:nvPr/>
        </p:nvSpPr>
        <p:spPr>
          <a:xfrm>
            <a:off x="240785" y="898769"/>
            <a:ext cx="9106415" cy="185224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≪必須記載事項≫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上限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枚まで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コンテストから</a:t>
            </a:r>
            <a:r>
              <a:rPr kumimoji="1" lang="en-US" altLang="ja-JP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年後（</a:t>
            </a:r>
            <a:r>
              <a:rPr kumimoji="1" lang="en-US" altLang="ja-JP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2027</a:t>
            </a: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月末）までの短期的なスケジュール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ビジネスアイデアの事業化・社会実装を見据えた３～５年程度の中長期のスケジュール</a:t>
            </a:r>
          </a:p>
        </p:txBody>
      </p:sp>
    </p:spTree>
    <p:extLst>
      <p:ext uri="{BB962C8B-B14F-4D97-AF65-F5344CB8AC3E}">
        <p14:creationId xmlns:p14="http://schemas.microsoft.com/office/powerpoint/2010/main" val="3041633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A58469-A180-EE98-213F-5FF5CFDBA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92E3F5-6AC8-3BE8-930F-8A3EA331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722-44C8-4CA3-93B5-94A656B3BE3B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4" name="Picture 4" descr="【チームロゴ完成】 | 【公式】帝京大学準硬式野球部">
            <a:extLst>
              <a:ext uri="{FF2B5EF4-FFF2-40B4-BE49-F238E27FC236}">
                <a16:creationId xmlns:a16="http://schemas.microsoft.com/office/drawing/2014/main" id="{9278B346-7BF6-4417-6AC5-A803D0026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6022" y="66185"/>
            <a:ext cx="1591705" cy="832584"/>
          </a:xfrm>
          <a:prstGeom prst="rect">
            <a:avLst/>
          </a:prstGeom>
          <a:noFill/>
        </p:spPr>
      </p:pic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0DDCE387-DEBA-2EFA-FCA2-1A04744A6691}"/>
              </a:ext>
            </a:extLst>
          </p:cNvPr>
          <p:cNvCxnSpPr>
            <a:cxnSpLocks/>
          </p:cNvCxnSpPr>
          <p:nvPr/>
        </p:nvCxnSpPr>
        <p:spPr>
          <a:xfrm>
            <a:off x="0" y="643620"/>
            <a:ext cx="2124364" cy="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BA3231E-091C-2DAE-B03D-BED7BCBC9727}"/>
              </a:ext>
            </a:extLst>
          </p:cNvPr>
          <p:cNvSpPr/>
          <p:nvPr/>
        </p:nvSpPr>
        <p:spPr>
          <a:xfrm>
            <a:off x="240785" y="898769"/>
            <a:ext cx="9106415" cy="185224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≪</a:t>
            </a:r>
            <a:r>
              <a:rPr kumimoji="1" lang="ja-JP" altLang="en-US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必要に応じて任意で作成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≫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上限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枚まで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ln w="0"/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その他必要と思われる項目やアピールポイント等</a:t>
            </a:r>
          </a:p>
        </p:txBody>
      </p:sp>
    </p:spTree>
    <p:extLst>
      <p:ext uri="{BB962C8B-B14F-4D97-AF65-F5344CB8AC3E}">
        <p14:creationId xmlns:p14="http://schemas.microsoft.com/office/powerpoint/2010/main" val="1569748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998</TotalTime>
  <Words>315</Words>
  <Application>Microsoft Office PowerPoint</Application>
  <PresentationFormat>ワイド画面</PresentationFormat>
  <Paragraphs>53</Paragraphs>
  <Slides>6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Aptos</vt:lpstr>
      <vt:lpstr>Aptos Display</vt:lpstr>
      <vt:lpstr>BIZ UDPゴシック</vt:lpstr>
      <vt:lpstr>Microsoft GothicNeo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2024-09-06T00:56:11Z</dcterms:created>
  <dcterms:modified xsi:type="dcterms:W3CDTF">2025-09-17T05:27:39Z</dcterms:modified>
</cp:coreProperties>
</file>